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7F2917-F421-48D7-81FE-11B01A494E38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631D7E-8787-43BE-9D07-04ADBDC1E9C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MX" dirty="0" smtClean="0"/>
              <a:t>Transporte Terrestre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es-MX" b="1" dirty="0"/>
              <a:t>LA AUTOTRANSPORTACIÓN TURÍSTICA, ES UNA APORTACIÓN AL TRANSPORTE TERRESTRE, SOBRE TODO AL IMPULSADO POR MOTORES DIESEL, QUE HAN CONTRIBUIDO GRANDEMENTE A TENER MEJORES COMUNICACIONES A TRAVÉS DE LOS DIFERENTES CAMINOS EXISTENTES HOY EN DÍA, AUTOPISTAS, CARRETERAS, CAMINOS VECINALES Y RURALES, PARA PODER ARRIBAR A AQUELLOS LUGARES QUE REPRESENTAN UN ATRACTIVO YA SEA NATURAL, CULTURAL, ARTÍSTICO, CIENTÍFICO, DE NEGOCIOS, ETC.</a:t>
            </a:r>
            <a:br>
              <a:rPr lang="es-MX" b="1" dirty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/>
              <a:t>ES POR ELLO, QUE EN LA LIC EN TURISMO DE LA ESC SUP DE TURISMO DEL IPN, SE INCLUYE ESTA ASIGNATURA, PARA PODER DISTINGUIR ADECUADAMENTE LOS ORÍGENES, DESARROLLO Y PERSPECTIVAS QUE HAY, PARA SEGUIR INCREMENTANDO LA ACTIVIDAD TURÍSTICA EN AQUELLOS LUGARES PROPUESTOS POR LOS DIFERENTES PLANES DE DESARROLLO EXISTENTES EN NUESTRO PAÍS, SOBRE TODO EL REFERENTE AL SECTOR TURÍSTICO.</a:t>
            </a:r>
            <a:br>
              <a:rPr lang="es-MX" b="1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038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5373216"/>
            <a:ext cx="6512511" cy="569000"/>
          </a:xfrm>
        </p:spPr>
        <p:txBody>
          <a:bodyPr/>
          <a:lstStyle/>
          <a:p>
            <a:r>
              <a:rPr lang="es-MX" sz="2400" dirty="0"/>
              <a:t>El Transporte Terrestre en el Siglo XX.</a:t>
            </a:r>
          </a:p>
        </p:txBody>
      </p:sp>
      <p:pic>
        <p:nvPicPr>
          <p:cNvPr id="3" name="Picture 5" descr="trenl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2952328" cy="17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rolebús en exhibición en el Museo del Transporte, inaugurado ayer por el mandatario capital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9"/>
            <a:ext cx="3111776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242088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Para el Turismo en la CDMX ha sido de vital importancia contar con una </a:t>
            </a:r>
            <a:r>
              <a:rPr lang="es-MX" dirty="0" err="1" smtClean="0"/>
              <a:t>trasnportación</a:t>
            </a:r>
            <a:r>
              <a:rPr lang="es-MX" dirty="0" smtClean="0"/>
              <a:t> exclusiva para el Turismo, de ahí que en la actualidad, nuestra gran ciudad cuenta con dos rutas de autotransporte especializado en el turismo y que operan en nuestra gran Metrópoli, a saber; </a:t>
            </a:r>
            <a:r>
              <a:rPr lang="es-MX" dirty="0" err="1" smtClean="0"/>
              <a:t>Turibús</a:t>
            </a:r>
            <a:r>
              <a:rPr lang="es-MX" dirty="0" smtClean="0"/>
              <a:t> y Capital Bus.</a:t>
            </a:r>
            <a:endParaRPr lang="es-MX" dirty="0"/>
          </a:p>
        </p:txBody>
      </p:sp>
      <p:pic>
        <p:nvPicPr>
          <p:cNvPr id="1026" name="Picture 2" descr="C:\Users\Luiggi\Pictures\Capital Bus 2017\DSCN0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52" y="3848501"/>
            <a:ext cx="1386568" cy="1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iggi\Pictures\Por el centro 260817\20170826_141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95736" y="3848501"/>
            <a:ext cx="2408586" cy="14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6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4581128"/>
            <a:ext cx="6254080" cy="934040"/>
          </a:xfrm>
        </p:spPr>
        <p:txBody>
          <a:bodyPr/>
          <a:lstStyle/>
          <a:p>
            <a:r>
              <a:rPr lang="es-MX" sz="2400" dirty="0" smtClean="0"/>
              <a:t>Principales Armadoras que proveen de autobuses a los transportistas para pasajeros.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4046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Volvo</a:t>
            </a:r>
            <a:endParaRPr lang="es-MX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89330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0466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SCANIA</a:t>
            </a:r>
            <a:endParaRPr lang="es-MX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1" y="1412776"/>
            <a:ext cx="716428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1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4046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IRIZAR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3475"/>
            <a:ext cx="5688632" cy="47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4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046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MERCEDES BENZ</a:t>
            </a:r>
            <a:endParaRPr lang="es-MX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6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766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MARCO POLO</a:t>
            </a:r>
            <a:endParaRPr lang="es-MX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766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MAN</a:t>
            </a:r>
            <a:endParaRPr lang="es-MX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525658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33265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Solo por presentar a las más destacadas en el mundo de la transportación terrestre de pasajeros.</a:t>
            </a:r>
          </a:p>
          <a:p>
            <a:r>
              <a:rPr lang="es-MX" dirty="0" smtClean="0"/>
              <a:t>Cabe mencionar que los transportistas, día a día están más comprometidos con el Medio Ambiente, buscando como adquirir unidades que no produzcan tantos </a:t>
            </a:r>
            <a:r>
              <a:rPr lang="es-MX" dirty="0" err="1" smtClean="0"/>
              <a:t>cotaminantes</a:t>
            </a:r>
            <a:r>
              <a:rPr lang="es-MX" dirty="0" smtClean="0"/>
              <a:t> a nuestra atmósfera, además de contar con incentivos fiscales para la renovación y cambio de unidades.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04864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3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692696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Conclusiones.</a:t>
            </a:r>
          </a:p>
          <a:p>
            <a:r>
              <a:rPr lang="es-MX" dirty="0" smtClean="0"/>
              <a:t>Esperando que esta presentación haya permitido una semblanza muy general del origen, desarrollo y tendencias del Transporte Terrestre dedicado al Turismo y al de la Transportación de pasajeros con el objeto de introducir al alumno al estudio de la Actividad y sus aportaciones a esta Rama de la Economía y de la generación de riqueza para nuestro país y para todos aquellos involucrados en brindar el servicio de la transportación tanto </a:t>
            </a:r>
            <a:r>
              <a:rPr lang="es-MX" dirty="0" err="1" smtClean="0"/>
              <a:t>an</a:t>
            </a:r>
            <a:r>
              <a:rPr lang="es-MX" dirty="0" smtClean="0"/>
              <a:t> la </a:t>
            </a:r>
            <a:r>
              <a:rPr lang="es-MX" dirty="0" err="1" smtClean="0"/>
              <a:t>CdMx</a:t>
            </a:r>
            <a:r>
              <a:rPr lang="es-MX" dirty="0" smtClean="0"/>
              <a:t> como en todo el resto del país.</a:t>
            </a:r>
          </a:p>
          <a:p>
            <a:r>
              <a:rPr lang="es-MX" dirty="0" smtClean="0"/>
              <a:t>¡Bienvenidos a bordo!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Jul 2017.                               Lic. Luis Alberto Muñoz Ramírez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800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Antecedentes del Transporte Terrestre</a:t>
            </a:r>
            <a:endParaRPr lang="es-MX" dirty="0"/>
          </a:p>
        </p:txBody>
      </p:sp>
      <p:pic>
        <p:nvPicPr>
          <p:cNvPr id="1026" name="Picture 2" descr="https://autotransporteturistico.weebly.com/uploads/1/7/0/5/1705191/5533190.jpg?600x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61" y="548680"/>
            <a:ext cx="5715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1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5805264"/>
            <a:ext cx="6512511" cy="494928"/>
          </a:xfrm>
        </p:spPr>
        <p:txBody>
          <a:bodyPr/>
          <a:lstStyle/>
          <a:p>
            <a:r>
              <a:rPr lang="es-MX" sz="1800" dirty="0" smtClean="0"/>
              <a:t>Antecedentes del Transporte Terrestre en México</a:t>
            </a:r>
            <a:endParaRPr lang="es-MX" sz="1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332656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el caso específico de nuestro país, al no tener animales de carga o tiro antes de la conquista, solo se establecen caminos y veredas que los habitantes oriundos de nuestro territorio establecieron como rutas en prácticamente todo el país, dejando entrever una comunicación entre pueblos desde la denominada zona de </a:t>
            </a:r>
            <a:r>
              <a:rPr lang="es-MX" dirty="0" err="1" smtClean="0"/>
              <a:t>Aridoamérica</a:t>
            </a:r>
            <a:r>
              <a:rPr lang="es-MX" dirty="0" smtClean="0"/>
              <a:t>, </a:t>
            </a:r>
            <a:r>
              <a:rPr lang="es-MX" dirty="0" err="1" smtClean="0"/>
              <a:t>Oasisamérica</a:t>
            </a:r>
            <a:r>
              <a:rPr lang="es-MX" dirty="0" smtClean="0"/>
              <a:t>, y Mesoamérica, a saber:</a:t>
            </a:r>
          </a:p>
          <a:p>
            <a:r>
              <a:rPr lang="es-MX" dirty="0" smtClean="0"/>
              <a:t>*de Tenochtitlán hacia el occidente hasta el </a:t>
            </a:r>
            <a:r>
              <a:rPr lang="es-MX" dirty="0" err="1" smtClean="0"/>
              <a:t>Nayar</a:t>
            </a:r>
            <a:r>
              <a:rPr lang="es-MX" dirty="0" smtClean="0"/>
              <a:t> (Nayarit), y había comunicación con la zona purépecha michoacana, al Norte hasta la Quemada (Zacatecas), y hasta las Huastecas. Las Sierras y golfo de México también estaban comunicadas, hacia el Sur, las veredas conducían hasta el Señorío de Tultepec; en la Costa de Guerrero, hasta Oaxaca y el Soconusco. </a:t>
            </a:r>
          </a:p>
          <a:p>
            <a:r>
              <a:rPr lang="es-MX" dirty="0" smtClean="0"/>
              <a:t>De esta forma se puede dejar entrever una comunicación un tanto eficiente entre los pobladores de México, antes de la Conquista.</a:t>
            </a:r>
          </a:p>
          <a:p>
            <a:r>
              <a:rPr lang="es-MX" dirty="0" smtClean="0"/>
              <a:t>Resaltan los caminos de hechura azteca en la Gran Tenochtitlán, empedrados y que conectaban el gran centro ceremonial con los alrededores del lago, con sus enromes calzadas del Tepeyac, </a:t>
            </a:r>
            <a:r>
              <a:rPr lang="es-MX" dirty="0" err="1" smtClean="0"/>
              <a:t>Tlacopan</a:t>
            </a:r>
            <a:r>
              <a:rPr lang="es-MX" dirty="0" smtClean="0"/>
              <a:t>, e Iztapalapa. Y en el caso de los Mayas con los </a:t>
            </a:r>
            <a:r>
              <a:rPr lang="es-MX" dirty="0" err="1" smtClean="0"/>
              <a:t>Sacbé</a:t>
            </a:r>
            <a:r>
              <a:rPr lang="es-MX" dirty="0" smtClean="0"/>
              <a:t>, (caminos blancos) de exquisita factura y </a:t>
            </a:r>
            <a:r>
              <a:rPr lang="es-MX" dirty="0" err="1" smtClean="0"/>
              <a:t>transitabilidad</a:t>
            </a:r>
            <a:r>
              <a:rPr lang="es-MX" dirty="0" smtClean="0"/>
              <a:t> perenne, estos eran cubiertos por una capa dura y lisa de argamasa y los regaban con tierra blanca. Unían ciudades tan importantes como Uxmal, Chichén Itzá, </a:t>
            </a:r>
            <a:r>
              <a:rPr lang="es-MX" dirty="0" err="1" smtClean="0"/>
              <a:t>Cobá</a:t>
            </a:r>
            <a:r>
              <a:rPr lang="es-MX" dirty="0" smtClean="0"/>
              <a:t>, </a:t>
            </a:r>
            <a:r>
              <a:rPr lang="es-MX" dirty="0" err="1" smtClean="0"/>
              <a:t>Izamal</a:t>
            </a:r>
            <a:r>
              <a:rPr lang="es-MX" dirty="0" smtClean="0"/>
              <a:t>, solo por citar algunas.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155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err="1" smtClean="0"/>
              <a:t>Sacbé</a:t>
            </a:r>
            <a:r>
              <a:rPr lang="es-MX" sz="2400" dirty="0" smtClean="0"/>
              <a:t> Maya en </a:t>
            </a:r>
            <a:r>
              <a:rPr lang="es-MX" sz="2400" dirty="0" err="1" smtClean="0"/>
              <a:t>Cobá</a:t>
            </a:r>
            <a:r>
              <a:rPr lang="es-MX" sz="2400" dirty="0" smtClean="0"/>
              <a:t>, Quintana Roo.</a:t>
            </a:r>
            <a:endParaRPr lang="es-MX" sz="2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8" y="116632"/>
            <a:ext cx="2847880" cy="230425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280024" cy="32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5661248"/>
            <a:ext cx="7118177" cy="648072"/>
          </a:xfrm>
        </p:spPr>
        <p:txBody>
          <a:bodyPr/>
          <a:lstStyle/>
          <a:p>
            <a:r>
              <a:rPr lang="es-MX" sz="2400" dirty="0" smtClean="0"/>
              <a:t>Caminos coloniales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8864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 la llegada de los moradores del continente europeo a estas tierras mexicanas, se </a:t>
            </a:r>
            <a:r>
              <a:rPr lang="es-MX" dirty="0" err="1" smtClean="0"/>
              <a:t>dá</a:t>
            </a:r>
            <a:r>
              <a:rPr lang="es-MX" dirty="0" smtClean="0"/>
              <a:t> inicio a una era del transporte más dinámica, sobretodo por la llegada de la rueda, las carretas y los animales de tiro.</a:t>
            </a:r>
          </a:p>
          <a:p>
            <a:r>
              <a:rPr lang="es-MX" dirty="0" smtClean="0"/>
              <a:t>En 1535 fue el Fraile San Sebastián de Aparicio que construye las primeras carretas en estos predios, y los pobladores las adoptan como su medio de transporte, carga, que les aligeraba el trabajo y los desplazamientos.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41764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5661248"/>
            <a:ext cx="6512511" cy="504056"/>
          </a:xfrm>
        </p:spPr>
        <p:txBody>
          <a:bodyPr/>
          <a:lstStyle/>
          <a:p>
            <a:r>
              <a:rPr lang="es-MX" sz="2400" dirty="0" smtClean="0"/>
              <a:t>Caminos Coloniales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40466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Entre los caminos coloniales mas destacados tenemos:</a:t>
            </a:r>
          </a:p>
          <a:p>
            <a:r>
              <a:rPr lang="es-MX" dirty="0" smtClean="0"/>
              <a:t>*México-Durango-Santa </a:t>
            </a:r>
            <a:r>
              <a:rPr lang="es-MX" dirty="0" err="1" smtClean="0"/>
              <a:t>Fé</a:t>
            </a:r>
            <a:endParaRPr lang="es-MX" dirty="0" smtClean="0"/>
          </a:p>
          <a:p>
            <a:r>
              <a:rPr lang="es-MX" dirty="0" smtClean="0"/>
              <a:t>*México-Puebla-Veracruz</a:t>
            </a:r>
          </a:p>
          <a:p>
            <a:r>
              <a:rPr lang="es-MX" dirty="0" smtClean="0"/>
              <a:t>*México-Chilpancingo-Acapulco</a:t>
            </a:r>
          </a:p>
          <a:p>
            <a:r>
              <a:rPr lang="es-MX" dirty="0" smtClean="0"/>
              <a:t>*México-Oaxaca-Guatemala.</a:t>
            </a:r>
          </a:p>
          <a:p>
            <a:r>
              <a:rPr lang="es-MX" dirty="0" smtClean="0"/>
              <a:t>Los caminos fueron clasificados de manera general como Caminos de Herradura para el paso de carga y bestias, y los Caminos Reales para el tránsito de carruajes, diligencias, y servicios especiales del Virreinato.</a:t>
            </a:r>
          </a:p>
          <a:p>
            <a:r>
              <a:rPr lang="es-MX" dirty="0" smtClean="0"/>
              <a:t>Con estos caminos evolucionó el transporte y fueron apareciendo nuevos modelos de vehículos generalmente por caballos y mulas.</a:t>
            </a:r>
          </a:p>
          <a:p>
            <a:r>
              <a:rPr lang="es-MX" dirty="0" smtClean="0"/>
              <a:t>Apareciendo algunos modelos como los que se ilustran a continuación:</a:t>
            </a:r>
          </a:p>
          <a:p>
            <a:endParaRPr lang="es-MX" dirty="0"/>
          </a:p>
        </p:txBody>
      </p:sp>
      <p:pic>
        <p:nvPicPr>
          <p:cNvPr id="4" name="Picture 7" descr="Mil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6151"/>
            <a:ext cx="2520280" cy="18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ans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6150"/>
            <a:ext cx="2664296" cy="18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ockaway Cou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6150"/>
            <a:ext cx="2591520" cy="186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7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5445224"/>
            <a:ext cx="6512511" cy="718016"/>
          </a:xfrm>
        </p:spPr>
        <p:txBody>
          <a:bodyPr/>
          <a:lstStyle/>
          <a:p>
            <a:r>
              <a:rPr lang="es-MX" sz="2400" dirty="0" smtClean="0"/>
              <a:t>Los caminos en la Independencia y Reforma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Una vez terminada la Independencia y proclamado el Congreso Constituyente de 1824, establecieron para los caminos un peaje para su conservación y mantenimiento, quedando un listado como se cita a continuación:</a:t>
            </a:r>
          </a:p>
          <a:p>
            <a:r>
              <a:rPr lang="es-MX" dirty="0" smtClean="0"/>
              <a:t>1.- México-Puebla</a:t>
            </a:r>
          </a:p>
          <a:p>
            <a:r>
              <a:rPr lang="es-MX" dirty="0" smtClean="0"/>
              <a:t>2.-México-Veracruz (por Orizaba y por Jalapa)</a:t>
            </a:r>
          </a:p>
          <a:p>
            <a:r>
              <a:rPr lang="es-MX" dirty="0" smtClean="0"/>
              <a:t>3.- México-Acapulco</a:t>
            </a:r>
          </a:p>
          <a:p>
            <a:r>
              <a:rPr lang="es-MX" dirty="0" smtClean="0"/>
              <a:t>4.- México-Morelia</a:t>
            </a:r>
          </a:p>
          <a:p>
            <a:r>
              <a:rPr lang="es-MX" dirty="0" smtClean="0"/>
              <a:t>5.-México-Guadalajara (Por Querétaro y por Morelia)</a:t>
            </a:r>
          </a:p>
          <a:p>
            <a:r>
              <a:rPr lang="es-MX" dirty="0" smtClean="0"/>
              <a:t>6.-México-Tepic (por Guadalajara)</a:t>
            </a:r>
          </a:p>
          <a:p>
            <a:r>
              <a:rPr lang="es-MX" dirty="0" smtClean="0"/>
              <a:t>7.- México-Oaxaca</a:t>
            </a:r>
          </a:p>
          <a:p>
            <a:r>
              <a:rPr lang="es-MX" dirty="0" smtClean="0"/>
              <a:t>8.- México-Tehuantepec (por Oaxaca)</a:t>
            </a:r>
          </a:p>
          <a:p>
            <a:r>
              <a:rPr lang="es-MX" dirty="0" smtClean="0"/>
              <a:t>9.-México-Tapachula (por Tehuantepec)</a:t>
            </a:r>
          </a:p>
          <a:p>
            <a:r>
              <a:rPr lang="es-MX" dirty="0" smtClean="0"/>
              <a:t>10.- México-Cd. Victoria (por Querétaro y San Luis Potosí)</a:t>
            </a:r>
          </a:p>
          <a:p>
            <a:r>
              <a:rPr lang="es-MX" dirty="0" smtClean="0"/>
              <a:t>11.- México- Zacatecas (por Aguascalientes)</a:t>
            </a:r>
          </a:p>
          <a:p>
            <a:r>
              <a:rPr lang="es-MX" dirty="0" smtClean="0"/>
              <a:t>12.- México-Monterrey (por Querétaro y San Luis Potosí)</a:t>
            </a:r>
          </a:p>
          <a:p>
            <a:r>
              <a:rPr lang="es-MX" dirty="0" smtClean="0"/>
              <a:t>13.-México-Durango (por Zacatecas)</a:t>
            </a:r>
          </a:p>
          <a:p>
            <a:r>
              <a:rPr lang="es-MX" dirty="0" smtClean="0"/>
              <a:t>14.-México-Chihuahua (por Zacatecas y Durango)</a:t>
            </a:r>
          </a:p>
          <a:p>
            <a:r>
              <a:rPr lang="es-MX" dirty="0" smtClean="0"/>
              <a:t>15.-México-Hermosillo (por Guadalajara y Tepic)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3129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5589240"/>
            <a:ext cx="6512511" cy="429984"/>
          </a:xfrm>
        </p:spPr>
        <p:txBody>
          <a:bodyPr/>
          <a:lstStyle/>
          <a:p>
            <a:r>
              <a:rPr lang="es-MX" sz="2000" dirty="0"/>
              <a:t>Los caminos en la Independencia y Reforma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8" y="4766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Para fines del Siglo XIX, el transporte que más se desarrolló fue el ferrocarril, situación que hizo desmotivar el crecimiento de caminos y el transporte a través de carreteras, quedando el Ferrocarril como vanguardia en la transportación terrestre!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8" y="1677001"/>
            <a:ext cx="2736304" cy="328498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2304256" cy="237626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82" y="1828798"/>
            <a:ext cx="2880320" cy="31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429984"/>
          </a:xfrm>
        </p:spPr>
        <p:txBody>
          <a:bodyPr/>
          <a:lstStyle/>
          <a:p>
            <a:r>
              <a:rPr lang="es-MX" sz="2400" dirty="0" smtClean="0"/>
              <a:t>El Transporte Terrestre en el Siglo XX.</a:t>
            </a: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404664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Tal vez el siglo más significativo en cuanto al Transporte Terrestre, para nuestro país, ya que alternan y progresan diversas modalidades del Transporte desde el Terrestre, el Marítimo y el Aéreo, que a la fecha siguen en la perseverancia de ser uno mejor que otro.</a:t>
            </a:r>
          </a:p>
          <a:p>
            <a:r>
              <a:rPr lang="es-MX" dirty="0" smtClean="0"/>
              <a:t>Aunque para el transporte terrestre, se incorporan modalidades eléctricas como han sido los tranvías eléctricos, trolebuses, y los trenes subterráneo y suburbano que atraviesan nuestra ciudad.</a:t>
            </a:r>
            <a:endParaRPr lang="es-MX" dirty="0"/>
          </a:p>
        </p:txBody>
      </p:sp>
      <p:pic>
        <p:nvPicPr>
          <p:cNvPr id="5" name="Picture 6" descr="tranvi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3762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2374SPau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708921"/>
            <a:ext cx="18002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2316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9"/>
            <a:ext cx="264895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110915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1046</Words>
  <Application>Microsoft Office PowerPoint</Application>
  <PresentationFormat>Presentación en pantalla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Transmisión de listas</vt:lpstr>
      <vt:lpstr>Transporte Terrestre</vt:lpstr>
      <vt:lpstr>Antecedentes del Transporte Terrestre</vt:lpstr>
      <vt:lpstr>Antecedentes del Transporte Terrestre en México</vt:lpstr>
      <vt:lpstr>Sacbé Maya en Cobá, Quintana Roo.</vt:lpstr>
      <vt:lpstr>Caminos coloniales</vt:lpstr>
      <vt:lpstr>Caminos Coloniales</vt:lpstr>
      <vt:lpstr>Los caminos en la Independencia y Reforma</vt:lpstr>
      <vt:lpstr>Los caminos en la Independencia y Reforma</vt:lpstr>
      <vt:lpstr>El Transporte Terrestre en el Siglo XX.</vt:lpstr>
      <vt:lpstr>El Transporte Terrestre en el Siglo XX.</vt:lpstr>
      <vt:lpstr>Principales Armadoras que proveen de autobuses a los transportistas para pasajeros.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Transporte Terrestre</dc:title>
  <dc:creator>Luiggi</dc:creator>
  <cp:lastModifiedBy>Luiggi</cp:lastModifiedBy>
  <cp:revision>23</cp:revision>
  <dcterms:created xsi:type="dcterms:W3CDTF">2017-12-05T02:52:34Z</dcterms:created>
  <dcterms:modified xsi:type="dcterms:W3CDTF">2017-12-05T08:31:30Z</dcterms:modified>
</cp:coreProperties>
</file>